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8EA7-D7D8-4177-9A63-C5B30FD4218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629-B34F-46BB-B7BA-4C913422A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7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8EA7-D7D8-4177-9A63-C5B30FD4218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629-B34F-46BB-B7BA-4C913422A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55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8EA7-D7D8-4177-9A63-C5B30FD4218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629-B34F-46BB-B7BA-4C913422A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8EA7-D7D8-4177-9A63-C5B30FD4218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629-B34F-46BB-B7BA-4C913422AA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2692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8EA7-D7D8-4177-9A63-C5B30FD4218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629-B34F-46BB-B7BA-4C913422A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88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8EA7-D7D8-4177-9A63-C5B30FD4218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629-B34F-46BB-B7BA-4C913422A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321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8EA7-D7D8-4177-9A63-C5B30FD4218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629-B34F-46BB-B7BA-4C913422A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104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8EA7-D7D8-4177-9A63-C5B30FD4218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629-B34F-46BB-B7BA-4C913422A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450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8EA7-D7D8-4177-9A63-C5B30FD4218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629-B34F-46BB-B7BA-4C913422A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78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8EA7-D7D8-4177-9A63-C5B30FD4218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629-B34F-46BB-B7BA-4C913422A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23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8EA7-D7D8-4177-9A63-C5B30FD4218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629-B34F-46BB-B7BA-4C913422A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01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8EA7-D7D8-4177-9A63-C5B30FD4218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629-B34F-46BB-B7BA-4C913422A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91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8EA7-D7D8-4177-9A63-C5B30FD4218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629-B34F-46BB-B7BA-4C913422A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0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8EA7-D7D8-4177-9A63-C5B30FD4218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629-B34F-46BB-B7BA-4C913422A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80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8EA7-D7D8-4177-9A63-C5B30FD4218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629-B34F-46BB-B7BA-4C913422A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84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8EA7-D7D8-4177-9A63-C5B30FD4218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629-B34F-46BB-B7BA-4C913422A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78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8EA7-D7D8-4177-9A63-C5B30FD4218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629-B34F-46BB-B7BA-4C913422A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81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3298EA7-D7D8-4177-9A63-C5B30FD4218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4B629-B34F-46BB-B7BA-4C913422A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8919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FBE43DD-5E6B-4670-B346-8633A3100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9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662E86F-9463-4027-BEF8-2C6C04B69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62" y="423862"/>
            <a:ext cx="601027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32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4E9F6D3-3075-45F9-99C1-41DAA8D2F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62" y="423862"/>
            <a:ext cx="601027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54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B14100B-E0D9-46B6-9AED-2D1C51848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04800"/>
            <a:ext cx="6248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4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749FCB9-7C06-46FA-9C2E-C6586E2D4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62" y="423862"/>
            <a:ext cx="601027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81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E0A09A1-3682-4CF1-8C5B-B5ACD8815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04800"/>
            <a:ext cx="6248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469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эльдо</cp:lastModifiedBy>
  <cp:revision>1</cp:revision>
  <dcterms:created xsi:type="dcterms:W3CDTF">2025-01-10T07:44:34Z</dcterms:created>
  <dcterms:modified xsi:type="dcterms:W3CDTF">2025-04-10T01:12:46Z</dcterms:modified>
</cp:coreProperties>
</file>